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69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A985-459E-E37D-A1C7-FBA90D497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4B50A-0902-E109-8FC0-D715B4B1C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F3EDC-9DDE-05D5-6A46-5DD98710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8E1F2-6A55-3028-D475-A1B0D13A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9BBA-B256-E883-6E64-782E7EFC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4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66BF-F777-2324-3E1E-91E326A8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EDEB1-DD6F-DD8A-15CC-D4C57C9AC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915C-D2CF-F890-58D6-1D65E58FB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180BD-D25F-4C20-3490-3007F3CD2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8CB73-8676-74CA-2053-E7C7044A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0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1DBAA-E706-99A2-A3C7-C148CB413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FFCC3-7834-A1C8-FF07-997458706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E570A-6E66-1D34-E0E9-FC28E4B9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9B4D9-7004-23C8-39D8-CEB78F9F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F6F81-0000-A9FE-A858-28EAF1EA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49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5B2A-4187-7C3F-570B-DC4A6A7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FAAE-1F4E-9147-7710-44B383F45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D77F6-74DC-CAB2-A82D-75DC0ABB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22B7-47D5-5CB5-AAF8-02AEFADF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2FAF3-1ADC-E1B2-F1CC-034E3356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9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6C7C-0A05-44E4-3956-0E8BA04C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3D407-3FC5-1805-3892-A53121CC5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8FCB9-B99B-B8C6-75DD-BA2021082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D0EFA-E32E-10D8-FD9D-809DF5B5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2ADB-C1A9-6DE8-F3EF-6B9C6D77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33B9-2D64-AC63-198C-2C1CA47C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AB7FA-5578-3529-C15B-885AEBEBD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3549B-0707-585D-A1B4-45777E42F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AC4AC-3E62-3724-8CDB-2BC395BE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BF64E-C173-DF37-4733-6F7EDDDD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B9492-B455-645D-D7B5-01324FF7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18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80FD-1BEE-7F19-9FD7-1B45D54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2947F-2AEC-E06E-41A1-E3709FAA5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245DA-283D-7EA1-7813-68A71892D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7941B-001E-2B30-4E3A-95000B927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6C037-70D6-93B1-3CB9-F8337B2E8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70E59-37A3-02F2-75F1-401EDE8F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64505-A9DA-9F64-2246-EB84978D9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30653-A595-5721-40D9-04EF9A0F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8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93F-4927-98EA-2165-93AA10ED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64BD5-1904-280D-F66E-81FFB51C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DF1C64-4021-114F-8B29-BDE917DC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EE1F1-F537-1B19-5123-E99C51C5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6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92DB2-1B9F-1691-E17A-33E4877A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BAA24-751C-88B0-2ADA-592B86D8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8B579-F465-B396-EDBA-1A96EBF9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717B-F670-2D4D-AB65-7A5E63AD1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56AA0-25DA-4FD3-7731-C0CB10570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F7C0C-F386-8345-056D-8D6803A86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8DBDD-A1C8-A252-EB80-16E4636C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25314-8401-54EE-4F09-B49CF980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84C4C-33EC-A242-45ED-ACBBC6128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2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3161-B4A2-2888-2C82-D7C9ABE8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4C88D1-ADEE-6982-E069-0E1F45075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0E881-40FA-326E-B957-CE23A0A64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55AAF-0FB0-0311-38A0-C79239FC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BA6D0-D60A-B5B4-174E-13456EF0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75999-8370-CE0B-19A5-37018B2F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05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FF4FE-5E09-8EAF-9A6A-8D48E58E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B1DE-27F5-559B-D26A-44F50C392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8CD7B-E497-2365-1D8D-B55F85D61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35A309-F100-4808-8A9E-FC230FEE5315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ECEC0-EAF9-9F73-8E9D-B4C06DDA8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1074E-2FBB-8741-26C4-DC60C1B4B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C101C7-B5AA-452F-B96B-A140A414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4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05F9CF-E72B-8B16-B5EE-EBDBD41C9868}"/>
              </a:ext>
            </a:extLst>
          </p:cNvPr>
          <p:cNvGrpSpPr>
            <a:grpSpLocks noChangeAspect="1"/>
          </p:cNvGrpSpPr>
          <p:nvPr/>
        </p:nvGrpSpPr>
        <p:grpSpPr>
          <a:xfrm>
            <a:off x="-1193941" y="0"/>
            <a:ext cx="14579882" cy="6858000"/>
            <a:chOff x="-400478" y="234385"/>
            <a:chExt cx="12992956" cy="6111551"/>
          </a:xfrm>
        </p:grpSpPr>
        <p:pic>
          <p:nvPicPr>
            <p:cNvPr id="7" name="Picture 6" descr="A group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4AAB0F49-1117-AE66-B810-78D6DFFF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3" t="4800" r="7540" b="57917"/>
            <a:stretch/>
          </p:blipFill>
          <p:spPr>
            <a:xfrm>
              <a:off x="-400478" y="234385"/>
              <a:ext cx="12992956" cy="2920482"/>
            </a:xfrm>
            <a:prstGeom prst="rect">
              <a:avLst/>
            </a:prstGeom>
          </p:spPr>
        </p:pic>
        <p:pic>
          <p:nvPicPr>
            <p:cNvPr id="8" name="Picture 7" descr="A group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4157BBF4-3470-28D6-A3AC-0D310931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3" t="51663" r="7540" b="7600"/>
            <a:stretch/>
          </p:blipFill>
          <p:spPr>
            <a:xfrm>
              <a:off x="-400478" y="3154867"/>
              <a:ext cx="12992956" cy="3191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84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D3A963-71FE-81BE-1BE9-734D914C8C5F}"/>
              </a:ext>
            </a:extLst>
          </p:cNvPr>
          <p:cNvGrpSpPr/>
          <p:nvPr/>
        </p:nvGrpSpPr>
        <p:grpSpPr>
          <a:xfrm>
            <a:off x="-815022" y="0"/>
            <a:ext cx="14176608" cy="6858000"/>
            <a:chOff x="-815022" y="0"/>
            <a:chExt cx="14176608" cy="6858000"/>
          </a:xfrm>
        </p:grpSpPr>
        <p:pic>
          <p:nvPicPr>
            <p:cNvPr id="3" name="Picture 2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89080FEC-32FF-7596-5E05-F8D49696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15022" y="0"/>
              <a:ext cx="7405545" cy="6858000"/>
            </a:xfrm>
            <a:prstGeom prst="rect">
              <a:avLst/>
            </a:prstGeom>
          </p:spPr>
        </p:pic>
        <p:pic>
          <p:nvPicPr>
            <p:cNvPr id="6" name="Picture 5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5CC407A6-D21E-906C-3C57-FD5624BEA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041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113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F58046E-66EC-E954-DBDC-FC1732402F50}"/>
              </a:ext>
            </a:extLst>
          </p:cNvPr>
          <p:cNvGrpSpPr/>
          <p:nvPr/>
        </p:nvGrpSpPr>
        <p:grpSpPr>
          <a:xfrm>
            <a:off x="-651725" y="0"/>
            <a:ext cx="13961793" cy="6858000"/>
            <a:chOff x="-651725" y="0"/>
            <a:chExt cx="13961793" cy="6858000"/>
          </a:xfrm>
        </p:grpSpPr>
        <p:pic>
          <p:nvPicPr>
            <p:cNvPr id="3" name="Picture 2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49CC0643-600A-DB3B-1FBB-04113FF27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523" y="0"/>
              <a:ext cx="7405545" cy="6858000"/>
            </a:xfrm>
            <a:prstGeom prst="rect">
              <a:avLst/>
            </a:prstGeom>
          </p:spPr>
        </p:pic>
        <p:pic>
          <p:nvPicPr>
            <p:cNvPr id="6" name="Picture 5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F97D85C0-4DC0-4BBC-E26B-DCB16C19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51725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71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00B0B39-249C-7631-9504-9AF7A4E13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043" y="0"/>
            <a:ext cx="7405545" cy="6858000"/>
          </a:xfrm>
          <a:prstGeom prst="rect">
            <a:avLst/>
          </a:prstGeom>
        </p:spPr>
      </p:pic>
      <p:pic>
        <p:nvPicPr>
          <p:cNvPr id="7" name="Picture 6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AD7EFE08-8FCD-F2BC-E2B7-6F59D3286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06" y="0"/>
            <a:ext cx="7405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0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E47A3C-F60A-E864-2FA0-10194D715747}"/>
              </a:ext>
            </a:extLst>
          </p:cNvPr>
          <p:cNvGrpSpPr/>
          <p:nvPr/>
        </p:nvGrpSpPr>
        <p:grpSpPr>
          <a:xfrm>
            <a:off x="-834605" y="0"/>
            <a:ext cx="14199537" cy="6858000"/>
            <a:chOff x="-834605" y="0"/>
            <a:chExt cx="14199537" cy="6858000"/>
          </a:xfrm>
        </p:grpSpPr>
        <p:pic>
          <p:nvPicPr>
            <p:cNvPr id="5" name="Picture 4" descr="A group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842DB8F9-2D99-7039-B367-D20D19CCA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4605" y="0"/>
              <a:ext cx="7405545" cy="6858000"/>
            </a:xfrm>
            <a:prstGeom prst="rect">
              <a:avLst/>
            </a:prstGeom>
          </p:spPr>
        </p:pic>
        <p:pic>
          <p:nvPicPr>
            <p:cNvPr id="7" name="Picture 6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22DC179-670F-386D-1248-3D9E9ADC5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387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57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E02357A-7900-87F4-2CDE-3FC06992667C}"/>
              </a:ext>
            </a:extLst>
          </p:cNvPr>
          <p:cNvGrpSpPr/>
          <p:nvPr/>
        </p:nvGrpSpPr>
        <p:grpSpPr>
          <a:xfrm>
            <a:off x="-953477" y="0"/>
            <a:ext cx="14199537" cy="6858000"/>
            <a:chOff x="-953477" y="0"/>
            <a:chExt cx="14199537" cy="6858000"/>
          </a:xfrm>
        </p:grpSpPr>
        <p:pic>
          <p:nvPicPr>
            <p:cNvPr id="3" name="Picture 2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FA7F2794-E7E7-2D4B-4ADE-C0048E8C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53477" y="0"/>
              <a:ext cx="7405545" cy="6858000"/>
            </a:xfrm>
            <a:prstGeom prst="rect">
              <a:avLst/>
            </a:prstGeom>
          </p:spPr>
        </p:pic>
        <p:pic>
          <p:nvPicPr>
            <p:cNvPr id="5" name="Picture 4" descr="A group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5F0ED4FE-5E2B-3844-1C9A-66915493F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0515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839E5F-02E4-15AC-120E-D3F285163477}"/>
              </a:ext>
            </a:extLst>
          </p:cNvPr>
          <p:cNvGrpSpPr/>
          <p:nvPr/>
        </p:nvGrpSpPr>
        <p:grpSpPr>
          <a:xfrm>
            <a:off x="-843749" y="0"/>
            <a:ext cx="14190393" cy="6858000"/>
            <a:chOff x="-843749" y="0"/>
            <a:chExt cx="14190393" cy="6858000"/>
          </a:xfrm>
        </p:grpSpPr>
        <p:pic>
          <p:nvPicPr>
            <p:cNvPr id="3" name="Picture 2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E584229E-AA05-BD20-9553-837789AF4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43749" y="0"/>
              <a:ext cx="7405545" cy="6858000"/>
            </a:xfrm>
            <a:prstGeom prst="rect">
              <a:avLst/>
            </a:prstGeom>
          </p:spPr>
        </p:pic>
        <p:pic>
          <p:nvPicPr>
            <p:cNvPr id="5" name="Picture 4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6A3D8F1-A8F0-D2CB-8507-0A4DAC47A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1099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498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B1724BA-4465-47D7-8CE3-74AB00EB403F}"/>
              </a:ext>
            </a:extLst>
          </p:cNvPr>
          <p:cNvGrpSpPr/>
          <p:nvPr/>
        </p:nvGrpSpPr>
        <p:grpSpPr>
          <a:xfrm>
            <a:off x="-706589" y="0"/>
            <a:ext cx="14208134" cy="6858000"/>
            <a:chOff x="-706589" y="0"/>
            <a:chExt cx="14208134" cy="6858000"/>
          </a:xfrm>
        </p:grpSpPr>
        <p:pic>
          <p:nvPicPr>
            <p:cNvPr id="3" name="Picture 2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996DB5B-4466-1D8F-1DC9-DF953A72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6589" y="0"/>
              <a:ext cx="7405545" cy="6858000"/>
            </a:xfrm>
            <a:prstGeom prst="rect">
              <a:avLst/>
            </a:prstGeom>
          </p:spPr>
        </p:pic>
        <p:pic>
          <p:nvPicPr>
            <p:cNvPr id="5" name="Picture 4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64F0BF50-C00B-74DC-5356-F202AF732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574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F2832D-89C9-0C49-0D3B-A75CDD1BC6B2}"/>
              </a:ext>
            </a:extLst>
          </p:cNvPr>
          <p:cNvGrpSpPr/>
          <p:nvPr/>
        </p:nvGrpSpPr>
        <p:grpSpPr>
          <a:xfrm>
            <a:off x="-706589" y="0"/>
            <a:ext cx="14208134" cy="6858000"/>
            <a:chOff x="-706589" y="0"/>
            <a:chExt cx="14208134" cy="6858000"/>
          </a:xfrm>
        </p:grpSpPr>
        <p:pic>
          <p:nvPicPr>
            <p:cNvPr id="3" name="Picture 2" descr="A group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24779A8C-AB77-ED65-9E53-B201CFBE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6589" y="0"/>
              <a:ext cx="7405545" cy="6858000"/>
            </a:xfrm>
            <a:prstGeom prst="rect">
              <a:avLst/>
            </a:prstGeom>
          </p:spPr>
        </p:pic>
        <p:pic>
          <p:nvPicPr>
            <p:cNvPr id="5" name="Picture 4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504B683E-B370-9CAA-9EC5-BAD9932B6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29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4B93FCA3-CC1A-9A80-20E7-00F3FB3CF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357" y="0"/>
            <a:ext cx="7405545" cy="6858000"/>
          </a:xfrm>
          <a:prstGeom prst="rect">
            <a:avLst/>
          </a:prstGeom>
        </p:spPr>
      </p:pic>
      <p:pic>
        <p:nvPicPr>
          <p:cNvPr id="7" name="Picture 6" descr="A diagram of different colored dots&#10;&#10;Description automatically generated">
            <a:extLst>
              <a:ext uri="{FF2B5EF4-FFF2-40B4-BE49-F238E27FC236}">
                <a16:creationId xmlns:a16="http://schemas.microsoft.com/office/drawing/2014/main" id="{C0205DD2-59E0-2980-6824-ABAD7CEB3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7405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5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63BD46-503B-D500-DE53-873709B66A9C}"/>
              </a:ext>
            </a:extLst>
          </p:cNvPr>
          <p:cNvGrpSpPr/>
          <p:nvPr/>
        </p:nvGrpSpPr>
        <p:grpSpPr>
          <a:xfrm>
            <a:off x="-880872" y="0"/>
            <a:ext cx="14382417" cy="6858000"/>
            <a:chOff x="-880872" y="0"/>
            <a:chExt cx="14382417" cy="6858000"/>
          </a:xfrm>
        </p:grpSpPr>
        <p:pic>
          <p:nvPicPr>
            <p:cNvPr id="3" name="Picture 2" descr="A diagram of different colored dots&#10;&#10;Description automatically generated">
              <a:extLst>
                <a:ext uri="{FF2B5EF4-FFF2-40B4-BE49-F238E27FC236}">
                  <a16:creationId xmlns:a16="http://schemas.microsoft.com/office/drawing/2014/main" id="{BF92D74D-D361-472B-25EE-D5202295C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0872" y="0"/>
              <a:ext cx="7405545" cy="6858000"/>
            </a:xfrm>
            <a:prstGeom prst="rect">
              <a:avLst/>
            </a:prstGeom>
          </p:spPr>
        </p:pic>
        <p:pic>
          <p:nvPicPr>
            <p:cNvPr id="2" name="Picture 1" descr="A graph of different colored dots&#10;&#10;Description automatically generated">
              <a:extLst>
                <a:ext uri="{FF2B5EF4-FFF2-40B4-BE49-F238E27FC236}">
                  <a16:creationId xmlns:a16="http://schemas.microsoft.com/office/drawing/2014/main" id="{64F577D6-B4F8-4030-E907-6EDC5BDFA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56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662ADA-B1AA-C855-A107-A4EFF634FEB9}"/>
              </a:ext>
            </a:extLst>
          </p:cNvPr>
          <p:cNvGrpSpPr/>
          <p:nvPr/>
        </p:nvGrpSpPr>
        <p:grpSpPr>
          <a:xfrm>
            <a:off x="2393227" y="0"/>
            <a:ext cx="7405545" cy="6858000"/>
            <a:chOff x="2393227" y="0"/>
            <a:chExt cx="7405545" cy="6858000"/>
          </a:xfrm>
        </p:grpSpPr>
        <p:pic>
          <p:nvPicPr>
            <p:cNvPr id="5" name="Picture 4" descr="A graph of a number of lines&#10;&#10;Description automatically generated with medium confidence">
              <a:extLst>
                <a:ext uri="{FF2B5EF4-FFF2-40B4-BE49-F238E27FC236}">
                  <a16:creationId xmlns:a16="http://schemas.microsoft.com/office/drawing/2014/main" id="{E02BE3F2-8BE4-D4F3-B07C-BFFE5BDC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228" y="0"/>
              <a:ext cx="3702772" cy="3429000"/>
            </a:xfrm>
            <a:prstGeom prst="rect">
              <a:avLst/>
            </a:prstGeom>
          </p:spPr>
        </p:pic>
        <p:pic>
          <p:nvPicPr>
            <p:cNvPr id="7" name="Picture 6" descr="A graph showing a growing graph&#10;&#10;Description automatically generated with medium confidence">
              <a:extLst>
                <a:ext uri="{FF2B5EF4-FFF2-40B4-BE49-F238E27FC236}">
                  <a16:creationId xmlns:a16="http://schemas.microsoft.com/office/drawing/2014/main" id="{5BE4F2E6-4301-F4A7-8B3E-1ADA7C60D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227" y="3429000"/>
              <a:ext cx="3702773" cy="3429000"/>
            </a:xfrm>
            <a:prstGeom prst="rect">
              <a:avLst/>
            </a:prstGeom>
          </p:spPr>
        </p:pic>
        <p:pic>
          <p:nvPicPr>
            <p:cNvPr id="9" name="Picture 8" descr="A graph showing a curve&#10;&#10;Description automatically generated">
              <a:extLst>
                <a:ext uri="{FF2B5EF4-FFF2-40B4-BE49-F238E27FC236}">
                  <a16:creationId xmlns:a16="http://schemas.microsoft.com/office/drawing/2014/main" id="{540BA5F7-EBB6-FE32-30DC-A9D467371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429000"/>
              <a:ext cx="3702773" cy="3429000"/>
            </a:xfrm>
            <a:prstGeom prst="rect">
              <a:avLst/>
            </a:prstGeom>
          </p:spPr>
        </p:pic>
        <p:pic>
          <p:nvPicPr>
            <p:cNvPr id="11" name="Picture 10" descr="A graph of line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E548DD08-6732-7D03-2CA7-BD3986897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0"/>
              <a:ext cx="3702773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03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C8EFB9A-2839-3A9E-848F-BCEE05FF8A11}"/>
              </a:ext>
            </a:extLst>
          </p:cNvPr>
          <p:cNvGrpSpPr/>
          <p:nvPr/>
        </p:nvGrpSpPr>
        <p:grpSpPr>
          <a:xfrm>
            <a:off x="-819613" y="-3788221"/>
            <a:ext cx="13450152" cy="13305444"/>
            <a:chOff x="-819613" y="-3788221"/>
            <a:chExt cx="13450152" cy="133054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62852A4-8578-B170-99B9-11F09244BE73}"/>
                </a:ext>
              </a:extLst>
            </p:cNvPr>
            <p:cNvGrpSpPr/>
            <p:nvPr/>
          </p:nvGrpSpPr>
          <p:grpSpPr>
            <a:xfrm>
              <a:off x="-819613" y="-3788221"/>
              <a:ext cx="13450152" cy="13305444"/>
              <a:chOff x="-819613" y="-3788221"/>
              <a:chExt cx="13450152" cy="13305444"/>
            </a:xfrm>
          </p:grpSpPr>
          <p:pic>
            <p:nvPicPr>
              <p:cNvPr id="9" name="Picture 8" descr="A close-up of a graph&#10;&#10;Description automatically generated">
                <a:extLst>
                  <a:ext uri="{FF2B5EF4-FFF2-40B4-BE49-F238E27FC236}">
                    <a16:creationId xmlns:a16="http://schemas.microsoft.com/office/drawing/2014/main" id="{23FBBCAD-BC6C-C9D3-60AC-0874EC7BF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8"/>
              <a:stretch/>
            </p:blipFill>
            <p:spPr>
              <a:xfrm>
                <a:off x="-819613" y="-3788221"/>
                <a:ext cx="6943605" cy="6858000"/>
              </a:xfrm>
              <a:prstGeom prst="rect">
                <a:avLst/>
              </a:prstGeom>
            </p:spPr>
          </p:pic>
          <p:pic>
            <p:nvPicPr>
              <p:cNvPr id="11" name="Picture 10" descr="A close-up of a graph&#10;&#10;Description automatically generated">
                <a:extLst>
                  <a:ext uri="{FF2B5EF4-FFF2-40B4-BE49-F238E27FC236}">
                    <a16:creationId xmlns:a16="http://schemas.microsoft.com/office/drawing/2014/main" id="{55014797-DFF4-F0C8-BC65-05904F455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38"/>
              <a:stretch/>
            </p:blipFill>
            <p:spPr>
              <a:xfrm>
                <a:off x="5686934" y="-3788221"/>
                <a:ext cx="6943605" cy="6858000"/>
              </a:xfrm>
              <a:prstGeom prst="rect">
                <a:avLst/>
              </a:prstGeom>
            </p:spPr>
          </p:pic>
          <p:pic>
            <p:nvPicPr>
              <p:cNvPr id="14" name="Picture 13" descr="A close-up of several graphs&#10;&#10;Description automatically generated">
                <a:extLst>
                  <a:ext uri="{FF2B5EF4-FFF2-40B4-BE49-F238E27FC236}">
                    <a16:creationId xmlns:a16="http://schemas.microsoft.com/office/drawing/2014/main" id="{1BB95B9F-3193-6CC2-9043-CA72A8B1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15"/>
              <a:stretch/>
            </p:blipFill>
            <p:spPr>
              <a:xfrm>
                <a:off x="-819613" y="2659223"/>
                <a:ext cx="6915613" cy="6858000"/>
              </a:xfrm>
              <a:prstGeom prst="rect">
                <a:avLst/>
              </a:prstGeom>
            </p:spPr>
          </p:pic>
          <p:pic>
            <p:nvPicPr>
              <p:cNvPr id="18" name="Picture 17" descr="A close-up of several graphs&#10;&#10;Description automatically generated">
                <a:extLst>
                  <a:ext uri="{FF2B5EF4-FFF2-40B4-BE49-F238E27FC236}">
                    <a16:creationId xmlns:a16="http://schemas.microsoft.com/office/drawing/2014/main" id="{D4938815-8D8C-1EF8-E74A-29437F2CD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15"/>
              <a:stretch/>
            </p:blipFill>
            <p:spPr>
              <a:xfrm>
                <a:off x="5714926" y="2659223"/>
                <a:ext cx="6915613" cy="6858000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3AFB65E-F800-E8E5-B817-6406A700E2DB}"/>
                </a:ext>
              </a:extLst>
            </p:cNvPr>
            <p:cNvCxnSpPr>
              <a:cxnSpLocks/>
            </p:cNvCxnSpPr>
            <p:nvPr/>
          </p:nvCxnSpPr>
          <p:spPr>
            <a:xfrm>
              <a:off x="-819613" y="2848263"/>
              <a:ext cx="1345015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3439D5-5AE6-7A8C-9BC8-964C7F1384B0}"/>
                </a:ext>
              </a:extLst>
            </p:cNvPr>
            <p:cNvCxnSpPr>
              <a:cxnSpLocks/>
            </p:cNvCxnSpPr>
            <p:nvPr/>
          </p:nvCxnSpPr>
          <p:spPr>
            <a:xfrm>
              <a:off x="5669213" y="-3788221"/>
              <a:ext cx="0" cy="13305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35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08505A4-0A64-7D2C-A452-D57600D19F76}"/>
              </a:ext>
            </a:extLst>
          </p:cNvPr>
          <p:cNvGrpSpPr/>
          <p:nvPr/>
        </p:nvGrpSpPr>
        <p:grpSpPr>
          <a:xfrm>
            <a:off x="-1309545" y="-3429000"/>
            <a:ext cx="14019465" cy="13118841"/>
            <a:chOff x="-1309545" y="-3429000"/>
            <a:chExt cx="14019465" cy="131188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178AF6-405A-12E8-6CBD-0814CB77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374" y="-3429000"/>
              <a:ext cx="7405545" cy="6858000"/>
            </a:xfrm>
            <a:prstGeom prst="rect">
              <a:avLst/>
            </a:prstGeom>
          </p:spPr>
        </p:pic>
        <p:pic>
          <p:nvPicPr>
            <p:cNvPr id="7" name="Picture 6" descr="A diagram of different types of rgb&#10;&#10;Description automatically generated">
              <a:extLst>
                <a:ext uri="{FF2B5EF4-FFF2-40B4-BE49-F238E27FC236}">
                  <a16:creationId xmlns:a16="http://schemas.microsoft.com/office/drawing/2014/main" id="{6A21FE58-172D-2A0B-97B6-85381CDD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375" y="2831841"/>
              <a:ext cx="7405545" cy="6858000"/>
            </a:xfrm>
            <a:prstGeom prst="rect">
              <a:avLst/>
            </a:prstGeom>
          </p:spPr>
        </p:pic>
        <p:pic>
          <p:nvPicPr>
            <p:cNvPr id="15" name="Picture 14" descr="A diagram of different types of rgb&#10;&#10;Description automatically generated">
              <a:extLst>
                <a:ext uri="{FF2B5EF4-FFF2-40B4-BE49-F238E27FC236}">
                  <a16:creationId xmlns:a16="http://schemas.microsoft.com/office/drawing/2014/main" id="{E968E2F6-6AE8-C949-66F9-18E19AC5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9545" y="-3429000"/>
              <a:ext cx="7405545" cy="6858000"/>
            </a:xfrm>
            <a:prstGeom prst="rect">
              <a:avLst/>
            </a:prstGeom>
          </p:spPr>
        </p:pic>
        <p:pic>
          <p:nvPicPr>
            <p:cNvPr id="9" name="Picture 8" descr="A diagram of different types of rgb&#10;&#10;Description automatically generated">
              <a:extLst>
                <a:ext uri="{FF2B5EF4-FFF2-40B4-BE49-F238E27FC236}">
                  <a16:creationId xmlns:a16="http://schemas.microsoft.com/office/drawing/2014/main" id="{5710AA3C-D0A6-D885-08A5-45E507F0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9545" y="2831841"/>
              <a:ext cx="7405545" cy="685800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B0AC08-C6BF-3E67-6655-B16FFD6EB33A}"/>
                </a:ext>
              </a:extLst>
            </p:cNvPr>
            <p:cNvCxnSpPr>
              <a:cxnSpLocks/>
            </p:cNvCxnSpPr>
            <p:nvPr/>
          </p:nvCxnSpPr>
          <p:spPr>
            <a:xfrm>
              <a:off x="-1309545" y="3044952"/>
              <a:ext cx="140194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653485-B340-1B6C-258E-435301B35368}"/>
                </a:ext>
              </a:extLst>
            </p:cNvPr>
            <p:cNvCxnSpPr>
              <a:cxnSpLocks/>
            </p:cNvCxnSpPr>
            <p:nvPr/>
          </p:nvCxnSpPr>
          <p:spPr>
            <a:xfrm>
              <a:off x="5794313" y="-3429000"/>
              <a:ext cx="0" cy="131188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03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5AF784-A7D3-428F-7B97-F9D605AEFEA4}"/>
              </a:ext>
            </a:extLst>
          </p:cNvPr>
          <p:cNvGrpSpPr/>
          <p:nvPr/>
        </p:nvGrpSpPr>
        <p:grpSpPr>
          <a:xfrm>
            <a:off x="-937802" y="639"/>
            <a:ext cx="14030281" cy="6856722"/>
            <a:chOff x="-937802" y="639"/>
            <a:chExt cx="14030281" cy="68567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368F9B-634A-3FB0-3455-BC2C074F2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937802" y="639"/>
              <a:ext cx="7405545" cy="68567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E5819-401E-3850-03DF-901338EB6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86934" y="639"/>
              <a:ext cx="7405545" cy="6856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822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7E87726-9A30-A71D-90F4-B2C4FED103D3}"/>
              </a:ext>
            </a:extLst>
          </p:cNvPr>
          <p:cNvGrpSpPr/>
          <p:nvPr/>
        </p:nvGrpSpPr>
        <p:grpSpPr>
          <a:xfrm>
            <a:off x="-4645152" y="-2952001"/>
            <a:ext cx="23247283" cy="11806114"/>
            <a:chOff x="-4645152" y="-2952001"/>
            <a:chExt cx="23247283" cy="118061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1C9EF5-31B5-B6B5-42C7-99D0938AC476}"/>
                </a:ext>
              </a:extLst>
            </p:cNvPr>
            <p:cNvGrpSpPr/>
            <p:nvPr/>
          </p:nvGrpSpPr>
          <p:grpSpPr>
            <a:xfrm>
              <a:off x="-4645152" y="-2952001"/>
              <a:ext cx="23247283" cy="11806114"/>
              <a:chOff x="-4645152" y="-2952001"/>
              <a:chExt cx="23247283" cy="11806114"/>
            </a:xfrm>
          </p:grpSpPr>
          <p:pic>
            <p:nvPicPr>
              <p:cNvPr id="5" name="Picture 4" descr="A collection of graphs and diagrams&#10;&#10;Description automatically generated">
                <a:extLst>
                  <a:ext uri="{FF2B5EF4-FFF2-40B4-BE49-F238E27FC236}">
                    <a16:creationId xmlns:a16="http://schemas.microsoft.com/office/drawing/2014/main" id="{66A732B6-362F-33BB-C010-5D97DDBEC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645152" y="-2951745"/>
                <a:ext cx="12192000" cy="6159521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47D81088-2B2D-3689-3D8C-F769FA7C6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10131" y="-2952001"/>
                <a:ext cx="12192000" cy="6160034"/>
              </a:xfrm>
              <a:prstGeom prst="rect">
                <a:avLst/>
              </a:prstGeom>
            </p:spPr>
          </p:pic>
          <p:pic>
            <p:nvPicPr>
              <p:cNvPr id="9" name="Picture 8" descr="A close-up of several graphs&#10;&#10;Description automatically generated">
                <a:extLst>
                  <a:ext uri="{FF2B5EF4-FFF2-40B4-BE49-F238E27FC236}">
                    <a16:creationId xmlns:a16="http://schemas.microsoft.com/office/drawing/2014/main" id="{B853AF39-B4DA-0B6B-8A0F-DE6C13160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645152" y="2694592"/>
                <a:ext cx="12192000" cy="6159521"/>
              </a:xfrm>
              <a:prstGeom prst="rect">
                <a:avLst/>
              </a:prstGeom>
            </p:spPr>
          </p:pic>
          <p:pic>
            <p:nvPicPr>
              <p:cNvPr id="11" name="Picture 10" descr="A close-up of several graphs&#10;&#10;Description automatically generated">
                <a:extLst>
                  <a:ext uri="{FF2B5EF4-FFF2-40B4-BE49-F238E27FC236}">
                    <a16:creationId xmlns:a16="http://schemas.microsoft.com/office/drawing/2014/main" id="{07251ADB-7955-F3C7-A48E-333750B57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0131" y="2694592"/>
                <a:ext cx="12192000" cy="6159521"/>
              </a:xfrm>
              <a:prstGeom prst="rect">
                <a:avLst/>
              </a:prstGeom>
            </p:spPr>
          </p:pic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8018EF-B472-4071-53B2-E14005D12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645152" y="2886059"/>
              <a:ext cx="23247283" cy="93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56765F-CD73-68DF-D092-F27CC2AA26AA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76" y="-2952001"/>
              <a:ext cx="0" cy="117227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7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98A169-0A0F-7357-F3C3-C13BDA5FC47A}"/>
              </a:ext>
            </a:extLst>
          </p:cNvPr>
          <p:cNvGrpSpPr/>
          <p:nvPr/>
        </p:nvGrpSpPr>
        <p:grpSpPr>
          <a:xfrm>
            <a:off x="-347472" y="0"/>
            <a:ext cx="14169604" cy="6858000"/>
            <a:chOff x="-347472" y="0"/>
            <a:chExt cx="14169604" cy="6858000"/>
          </a:xfrm>
        </p:grpSpPr>
        <p:pic>
          <p:nvPicPr>
            <p:cNvPr id="3" name="Picture 2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18899D8D-7E32-BA44-AA4E-378335BDE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472" y="0"/>
              <a:ext cx="7405545" cy="6858000"/>
            </a:xfrm>
            <a:prstGeom prst="rect">
              <a:avLst/>
            </a:prstGeom>
          </p:spPr>
        </p:pic>
        <p:pic>
          <p:nvPicPr>
            <p:cNvPr id="5" name="Picture 4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FFFFC8FD-D1FA-F8A3-BC53-37624982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6587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146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D9B1446-05BB-A82F-654E-FAAE047B86BA}"/>
              </a:ext>
            </a:extLst>
          </p:cNvPr>
          <p:cNvGrpSpPr/>
          <p:nvPr/>
        </p:nvGrpSpPr>
        <p:grpSpPr>
          <a:xfrm>
            <a:off x="-788885" y="0"/>
            <a:ext cx="14208681" cy="6858000"/>
            <a:chOff x="-788885" y="0"/>
            <a:chExt cx="14208681" cy="6858000"/>
          </a:xfrm>
        </p:grpSpPr>
        <p:pic>
          <p:nvPicPr>
            <p:cNvPr id="3" name="Picture 2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C62B93F4-6359-599C-AC8C-03F3CC24F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8885" y="0"/>
              <a:ext cx="7405545" cy="6858000"/>
            </a:xfrm>
            <a:prstGeom prst="rect">
              <a:avLst/>
            </a:prstGeom>
          </p:spPr>
        </p:pic>
        <p:pic>
          <p:nvPicPr>
            <p:cNvPr id="5" name="Picture 4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C323A68F-B45D-0B53-9561-7F7F3D66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251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26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7C2613-C9D1-EE7B-1F9D-706FE0E81735}"/>
              </a:ext>
            </a:extLst>
          </p:cNvPr>
          <p:cNvGrpSpPr/>
          <p:nvPr/>
        </p:nvGrpSpPr>
        <p:grpSpPr>
          <a:xfrm>
            <a:off x="-1054061" y="0"/>
            <a:ext cx="14190393" cy="6858000"/>
            <a:chOff x="-1054061" y="0"/>
            <a:chExt cx="14190393" cy="6858000"/>
          </a:xfrm>
        </p:grpSpPr>
        <p:pic>
          <p:nvPicPr>
            <p:cNvPr id="3" name="Picture 2" descr="A group of different colored squares&#10;&#10;Description automatically generated with medium confidence">
              <a:extLst>
                <a:ext uri="{FF2B5EF4-FFF2-40B4-BE49-F238E27FC236}">
                  <a16:creationId xmlns:a16="http://schemas.microsoft.com/office/drawing/2014/main" id="{CBB95070-E673-1541-BCEB-7F530C4BA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4061" y="0"/>
              <a:ext cx="7405545" cy="6858000"/>
            </a:xfrm>
            <a:prstGeom prst="rect">
              <a:avLst/>
            </a:prstGeom>
          </p:spPr>
        </p:pic>
        <p:pic>
          <p:nvPicPr>
            <p:cNvPr id="5" name="Picture 4" descr="A diagram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A1B73D7D-75FD-A5B2-C341-9325B8F4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787" y="0"/>
              <a:ext cx="74055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4792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Sutherland Blair</dc:creator>
  <cp:lastModifiedBy>David Sutherland Blair</cp:lastModifiedBy>
  <cp:revision>13</cp:revision>
  <dcterms:created xsi:type="dcterms:W3CDTF">2024-10-02T14:27:33Z</dcterms:created>
  <dcterms:modified xsi:type="dcterms:W3CDTF">2024-10-02T21:04:40Z</dcterms:modified>
</cp:coreProperties>
</file>